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486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82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1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2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48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89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512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9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412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60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98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A55B5-E8A2-4C10-913B-1835B22D856C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8F377-8848-4780-B783-1412B0DF9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6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258792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89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81000"/>
            <a:ext cx="6442543" cy="813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87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2018-01-05T19:43:54Z</dcterms:created>
  <dcterms:modified xsi:type="dcterms:W3CDTF">2018-01-05T19:47:04Z</dcterms:modified>
</cp:coreProperties>
</file>